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Presentations\Shablons\FirstSeptember\FirstSeptember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3929067"/>
            <a:ext cx="5715040" cy="11430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643578"/>
            <a:ext cx="4643470" cy="7810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25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20B035A-8AEC-4F77-A80B-7650C6E292A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BE3F15-757D-4C56-8200-31B742D3FBCF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928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7031C6C-ACD3-447E-8AC8-21743E072DE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C4FEE5-D109-4E03-B115-E2FA65488EBB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7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27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53D87C6-C17A-4099-B40D-15671BDFAB45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3E617D-9255-4754-A3B4-81F1C646BF00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31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8802"/>
            <a:ext cx="4038600" cy="45720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8802"/>
            <a:ext cx="4038600" cy="45720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39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78592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500305"/>
            <a:ext cx="4040188" cy="40719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78592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00305"/>
            <a:ext cx="4041775" cy="40719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47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078CB8-DC7F-439F-8669-3F2B6FAA077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3260F7-3070-4F3D-84ED-843712C81F5A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3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7EE4DE-78A4-4D36-8BC8-7FAC72B84A1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84C82D-D13D-45A3-AA9B-8A630AC5694C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61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8381E53-E0BC-4B88-A784-B3B8FCA1496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6349C4-BABE-4434-BCA2-70F0414551D1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2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8FC48D-54D1-4142-BD82-C9286B77896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C0425-8BA2-435B-A236-962C473A2C9C}" type="slidenum">
              <a:rPr lang="ru-RU" altLang="ru-RU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1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Shablons\FirstSeptember\FirstSeptemberSlaid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643188" y="357188"/>
            <a:ext cx="604361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785938"/>
            <a:ext cx="82296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709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C00000"/>
                </a:solidFill>
                <a:latin typeface="Monotype Corsiva" pitchFamily="66" charset="0"/>
              </a:rPr>
              <a:t>Иванова Анжела Викторовна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35375" y="1989138"/>
            <a:ext cx="5051425" cy="45116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Дата рождения :</a:t>
            </a:r>
            <a:r>
              <a:rPr lang="ru-RU" sz="24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01.01.1972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Образование:</a:t>
            </a:r>
            <a:r>
              <a:rPr lang="ru-RU" sz="24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высшее, МГПИ им.Н.К.Крупской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Общий стаж</a:t>
            </a:r>
            <a:r>
              <a:rPr lang="ru-RU" sz="24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 25 лет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Педагогический стаж:</a:t>
            </a:r>
            <a:r>
              <a:rPr lang="ru-RU" sz="24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25 лет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Работа в МБОУ  «Гимназия №3 ЗМР РТ»</a:t>
            </a:r>
            <a:endParaRPr lang="ru-RU" sz="2400" b="1" dirty="0" smtClean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Квалификационная категория </a:t>
            </a:r>
            <a:r>
              <a:rPr lang="ru-RU" sz="24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-высшая   </a:t>
            </a:r>
            <a:r>
              <a:rPr lang="ru-RU" sz="2400" dirty="0" smtClean="0">
                <a:solidFill>
                  <a:srgbClr val="673105"/>
                </a:solidFill>
                <a:latin typeface="Monotype Corsiva" pitchFamily="66" charset="0"/>
              </a:rPr>
              <a:t>                                                                             </a:t>
            </a:r>
            <a:endParaRPr lang="ru-RU" sz="2400" dirty="0">
              <a:solidFill>
                <a:srgbClr val="673105"/>
              </a:solidFill>
              <a:latin typeface="Monotype Corsiva" pitchFamily="66" charset="0"/>
            </a:endParaRPr>
          </a:p>
        </p:txBody>
      </p:sp>
      <p:pic>
        <p:nvPicPr>
          <p:cNvPr id="11268" name="Picture 5" descr="F:\конкурс\для конкурса\64NlQU_uBcE - копи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44675"/>
            <a:ext cx="3168650" cy="4105275"/>
          </a:xfrm>
          <a:noFill/>
        </p:spPr>
      </p:pic>
    </p:spTree>
    <p:extLst>
      <p:ext uri="{BB962C8B-B14F-4D97-AF65-F5344CB8AC3E}">
        <p14:creationId xmlns:p14="http://schemas.microsoft.com/office/powerpoint/2010/main" val="77979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-Septembe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1-September</vt:lpstr>
      <vt:lpstr>Иванова Анжела Викторовна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Иванова Анжела Викторовна</dc:title>
  <dc:creator>Орги2</dc:creator>
  <cp:lastModifiedBy>Орги2</cp:lastModifiedBy>
  <cp:revision>1</cp:revision>
  <dcterms:created xsi:type="dcterms:W3CDTF">2020-02-13T14:02:22Z</dcterms:created>
  <dcterms:modified xsi:type="dcterms:W3CDTF">2020-02-13T14:02:38Z</dcterms:modified>
</cp:coreProperties>
</file>